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to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781b489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781b489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1f50dce8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1f50dce8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7744688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7744688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Google Shape;57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8" name="Google Shape;78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4.jpg"/><Relationship Id="rId7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github.com/rishikesh2003/farm-futur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ctrTitle"/>
          </p:nvPr>
        </p:nvSpPr>
        <p:spPr>
          <a:xfrm>
            <a:off x="2408475" y="2377875"/>
            <a:ext cx="43986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6120">
                <a:latin typeface="Lato"/>
                <a:ea typeface="Lato"/>
                <a:cs typeface="Lato"/>
                <a:sym typeface="Lato"/>
              </a:rPr>
              <a:t>Farm Futur</a:t>
            </a:r>
            <a:r>
              <a:rPr b="1" lang="en-GB" sz="6120">
                <a:latin typeface="Lato"/>
                <a:ea typeface="Lato"/>
                <a:cs typeface="Lato"/>
                <a:sym typeface="Lato"/>
              </a:rPr>
              <a:t>e</a:t>
            </a:r>
            <a:endParaRPr b="1" sz="61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2836650" y="24768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 A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 making call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462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295938" y="727363"/>
            <a:ext cx="31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37" y="1364838"/>
            <a:ext cx="1469450" cy="2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62" y="1382688"/>
            <a:ext cx="1596676" cy="2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63" y="1393425"/>
            <a:ext cx="1797474" cy="23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425" y="1317375"/>
            <a:ext cx="1703800" cy="2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726086" y="3911413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Shyam Sundar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J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253800" y="3911413"/>
            <a:ext cx="115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Suraj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95663" y="3911413"/>
            <a:ext cx="19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Rishikesh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13200" y="3911413"/>
            <a:ext cx="17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Sriram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361438" y="3911413"/>
            <a:ext cx="19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Tharun Deeksith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1" y="1406238"/>
            <a:ext cx="1778252" cy="237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95950" y="255125"/>
            <a:ext cx="192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Broskis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10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00"/>
              <a:t>Technology Stack:</a:t>
            </a:r>
            <a:endParaRPr sz="2800"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1700" y="295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React JS - Frontend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Supabase - Backend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749" y="160462"/>
            <a:ext cx="1545274" cy="13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38" y="1772325"/>
            <a:ext cx="1377700" cy="1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255125" y="2959550"/>
            <a:ext cx="708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Github Repository: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1267500" y="3637875"/>
            <a:ext cx="74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https://github.com/rishikesh2003/farm-future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01938" y="47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Farmers Issue: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Selling crops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The crops are sold at MSP prices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Hiring labourers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Labours can be hired with less efforts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548585" y="18089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Schemes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Various schemes are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addressed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Crop diseases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Crop diseases and it’s solutions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169" name="Google Shape;169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173" name="Google Shape;173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6" name="Google Shape;176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177" name="Google Shape;177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181" name="Google Shape;181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Uniqueness:</a:t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311700" y="125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bot in Tamil.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Hiring Drone technicians.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Recommending seeds according to their region.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Easy hiring of labours.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 crop price updates.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27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Prototype: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75" y="844250"/>
            <a:ext cx="7352851" cy="41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81225" y="2225550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Thank you!</a:t>
            </a:r>
            <a:endParaRPr sz="4200"/>
          </a:p>
        </p:txBody>
      </p:sp>
      <p:grpSp>
        <p:nvGrpSpPr>
          <p:cNvPr id="202" name="Google Shape;202;p23"/>
          <p:cNvGrpSpPr/>
          <p:nvPr/>
        </p:nvGrpSpPr>
        <p:grpSpPr>
          <a:xfrm>
            <a:off x="3979820" y="1604716"/>
            <a:ext cx="3159984" cy="2439109"/>
            <a:chOff x="3553042" y="1657806"/>
            <a:chExt cx="3461100" cy="2671532"/>
          </a:xfrm>
        </p:grpSpPr>
        <p:sp>
          <p:nvSpPr>
            <p:cNvPr id="203" name="Google Shape;203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3"/>
          <p:cNvGrpSpPr/>
          <p:nvPr/>
        </p:nvGrpSpPr>
        <p:grpSpPr>
          <a:xfrm>
            <a:off x="7221437" y="1693958"/>
            <a:ext cx="1116390" cy="2260640"/>
            <a:chOff x="6505573" y="2745170"/>
            <a:chExt cx="1122000" cy="1668000"/>
          </a:xfrm>
        </p:grpSpPr>
        <p:sp>
          <p:nvSpPr>
            <p:cNvPr id="212" name="Google Shape;212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163" y="1668174"/>
            <a:ext cx="3063302" cy="172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427" y="1760275"/>
            <a:ext cx="1116400" cy="199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